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251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ciedade Pediatria" userId="47eb35292ec2d568" providerId="LiveId" clId="{3D92AA17-F670-42FC-81C7-C4230CBD74C4}"/>
    <pc:docChg chg="custSel modSld">
      <pc:chgData name="Sociedade Pediatria" userId="47eb35292ec2d568" providerId="LiveId" clId="{3D92AA17-F670-42FC-81C7-C4230CBD74C4}" dt="2025-11-10T16:23:28.519" v="12" actId="403"/>
      <pc:docMkLst>
        <pc:docMk/>
      </pc:docMkLst>
      <pc:sldChg chg="addSp delSp modSp mod">
        <pc:chgData name="Sociedade Pediatria" userId="47eb35292ec2d568" providerId="LiveId" clId="{3D92AA17-F670-42FC-81C7-C4230CBD74C4}" dt="2025-11-10T16:23:28.519" v="12" actId="403"/>
        <pc:sldMkLst>
          <pc:docMk/>
          <pc:sldMk cId="0" sldId="256"/>
        </pc:sldMkLst>
        <pc:spChg chg="mod">
          <ac:chgData name="Sociedade Pediatria" userId="47eb35292ec2d568" providerId="LiveId" clId="{3D92AA17-F670-42FC-81C7-C4230CBD74C4}" dt="2025-11-10T16:23:28.519" v="12" actId="403"/>
          <ac:spMkLst>
            <pc:docMk/>
            <pc:sldMk cId="0" sldId="256"/>
            <ac:spMk id="6" creationId="{00000000-0000-0000-0000-000000000000}"/>
          </ac:spMkLst>
        </pc:spChg>
        <pc:picChg chg="add mod">
          <ac:chgData name="Sociedade Pediatria" userId="47eb35292ec2d568" providerId="LiveId" clId="{3D92AA17-F670-42FC-81C7-C4230CBD74C4}" dt="2025-11-10T16:23:07.621" v="9" actId="1076"/>
          <ac:picMkLst>
            <pc:docMk/>
            <pc:sldMk cId="0" sldId="256"/>
            <ac:picMk id="2" creationId="{FC978C14-680D-D463-8062-ABD5AEB1C834}"/>
          </ac:picMkLst>
        </pc:picChg>
        <pc:picChg chg="del">
          <ac:chgData name="Sociedade Pediatria" userId="47eb35292ec2d568" providerId="LiveId" clId="{3D92AA17-F670-42FC-81C7-C4230CBD74C4}" dt="2025-11-10T16:22:03.599" v="0" actId="478"/>
          <ac:picMkLst>
            <pc:docMk/>
            <pc:sldMk cId="0" sldId="256"/>
            <ac:picMk id="3" creationId="{A063D939-87DD-3335-52C5-7C5A2139B5EB}"/>
          </ac:picMkLst>
        </pc:picChg>
        <pc:picChg chg="add mod">
          <ac:chgData name="Sociedade Pediatria" userId="47eb35292ec2d568" providerId="LiveId" clId="{3D92AA17-F670-42FC-81C7-C4230CBD74C4}" dt="2025-11-10T16:22:56.120" v="6" actId="1076"/>
          <ac:picMkLst>
            <pc:docMk/>
            <pc:sldMk cId="0" sldId="256"/>
            <ac:picMk id="4" creationId="{87A12736-832E-8982-8DF9-4C82F429AEEC}"/>
          </ac:picMkLst>
        </pc:picChg>
        <pc:picChg chg="del">
          <ac:chgData name="Sociedade Pediatria" userId="47eb35292ec2d568" providerId="LiveId" clId="{3D92AA17-F670-42FC-81C7-C4230CBD74C4}" dt="2025-11-10T16:22:06.603" v="1" actId="478"/>
          <ac:picMkLst>
            <pc:docMk/>
            <pc:sldMk cId="0" sldId="256"/>
            <ac:picMk id="1026" creationId="{F21B820E-DF5A-FBD4-ABE0-89DDD46D582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10/11/2025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60648" y="251520"/>
            <a:ext cx="3744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Trabalho: 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Autores:</a:t>
            </a:r>
          </a:p>
          <a:p>
            <a:r>
              <a:rPr lang="pt-BR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INSTITUIÇÃO: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1.jpeg" descr="Ícone&#10;&#10;Descrição gerada automaticamente">
            <a:extLst>
              <a:ext uri="{FF2B5EF4-FFF2-40B4-BE49-F238E27FC236}">
                <a16:creationId xmlns:a16="http://schemas.microsoft.com/office/drawing/2014/main" id="{FC978C14-680D-D463-8062-ABD5AEB1C8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960" y="7884368"/>
            <a:ext cx="2128024" cy="888073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7A12736-832E-8982-8DF9-4C82F429A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144" y="-2548"/>
            <a:ext cx="198884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</Words>
  <Application>Microsoft Office PowerPoint</Application>
  <PresentationFormat>Apresentação na tela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Sociedade Pediatria</cp:lastModifiedBy>
  <cp:revision>14</cp:revision>
  <dcterms:created xsi:type="dcterms:W3CDTF">2017-03-23T20:36:22Z</dcterms:created>
  <dcterms:modified xsi:type="dcterms:W3CDTF">2025-11-10T16:23:37Z</dcterms:modified>
</cp:coreProperties>
</file>